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00" y="4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0119299@gmail.com" TargetMode="External"/><Relationship Id="rId2" Type="http://schemas.openxmlformats.org/officeDocument/2006/relationships/hyperlink" Target="https://github.com/June22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18544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472" y="1458472"/>
            <a:ext cx="275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Junior Backend Portfolio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229" y="822325"/>
            <a:ext cx="1620957" cy="289182"/>
          </a:xfrm>
          <a:prstGeom prst="rect">
            <a:avLst/>
          </a:prstGeom>
        </p:spPr>
        <p:txBody>
          <a:bodyPr vert="horz" wrap="none" lIns="0" tIns="12065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Kang Jun Woo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4200" y="827715"/>
            <a:ext cx="5334000" cy="2519792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350" b="1" spc="-5" dirty="0" err="1" smtClean="0">
                <a:latin typeface="Times New Roman"/>
                <a:cs typeface="Times New Roman"/>
              </a:rPr>
              <a:t>백엔드</a:t>
            </a:r>
            <a:r>
              <a:rPr lang="ko-KR" altLang="en-US" sz="1350" b="1" spc="-5" dirty="0" smtClean="0">
                <a:latin typeface="Times New Roman"/>
                <a:cs typeface="Times New Roman"/>
              </a:rPr>
              <a:t> 개발자 </a:t>
            </a:r>
            <a:r>
              <a:rPr lang="ko-KR" altLang="en-US" sz="1350" b="1" spc="-5" dirty="0" err="1" smtClean="0">
                <a:latin typeface="Times New Roman"/>
                <a:cs typeface="Times New Roman"/>
              </a:rPr>
              <a:t>강준우</a:t>
            </a:r>
            <a:r>
              <a:rPr lang="ko-KR" altLang="en-US" sz="1350" b="1" spc="-5" dirty="0" smtClean="0">
                <a:latin typeface="Times New Roman"/>
                <a:cs typeface="Times New Roman"/>
              </a:rPr>
              <a:t> 입니다</a:t>
            </a:r>
            <a:r>
              <a:rPr lang="en-US" altLang="ko-KR" sz="1350" b="1" spc="-5" dirty="0" smtClean="0">
                <a:latin typeface="Times New Roman"/>
                <a:cs typeface="Times New Roman"/>
              </a:rPr>
              <a:t>.</a:t>
            </a:r>
            <a:endParaRPr sz="135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350" dirty="0" smtClean="0">
                <a:latin typeface="Times New Roman"/>
                <a:cs typeface="Times New Roman"/>
              </a:rPr>
              <a:t>저는 </a:t>
            </a:r>
            <a:r>
              <a:rPr lang="ko-KR" altLang="en-US" sz="1350" dirty="0" smtClean="0">
                <a:latin typeface="Times New Roman"/>
                <a:cs typeface="Times New Roman"/>
              </a:rPr>
              <a:t>항상 </a:t>
            </a:r>
            <a:r>
              <a:rPr lang="en-US" altLang="ko-KR" sz="1350" dirty="0" smtClean="0">
                <a:latin typeface="Times New Roman"/>
                <a:cs typeface="Times New Roman"/>
              </a:rPr>
              <a:t>‘</a:t>
            </a:r>
            <a:r>
              <a:rPr lang="ko-KR" altLang="en-US" sz="1350" dirty="0" smtClean="0">
                <a:latin typeface="Times New Roman"/>
                <a:cs typeface="Times New Roman"/>
              </a:rPr>
              <a:t>왜</a:t>
            </a:r>
            <a:r>
              <a:rPr lang="en-US" altLang="ko-KR" sz="1350" dirty="0" smtClean="0">
                <a:latin typeface="Times New Roman"/>
                <a:cs typeface="Times New Roman"/>
              </a:rPr>
              <a:t>’ </a:t>
            </a:r>
            <a:r>
              <a:rPr lang="ko-KR" altLang="en-US" sz="1350" dirty="0" smtClean="0">
                <a:latin typeface="Times New Roman"/>
                <a:cs typeface="Times New Roman"/>
              </a:rPr>
              <a:t>라는 질문을 합니다</a:t>
            </a:r>
            <a:r>
              <a:rPr lang="en-US" altLang="ko-KR" sz="1350" dirty="0" smtClean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350" spc="-20" dirty="0" smtClean="0">
                <a:latin typeface="Times New Roman"/>
                <a:cs typeface="Times New Roman"/>
              </a:rPr>
              <a:t>저는 활동적이며 사람들과 교류하고 커뮤니케이션하는 것을 즐기는 사람입니다</a:t>
            </a:r>
            <a:r>
              <a:rPr lang="en-US" altLang="ko-KR" sz="1350" spc="-20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다양한 시각을 통해 문제를 바라보며 효율적으로 문제를 해결하고자 합니다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100" b="1" spc="-10" dirty="0" smtClean="0">
                <a:latin typeface="Times New Roman"/>
                <a:cs typeface="Times New Roman"/>
              </a:rPr>
              <a:t>흥미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latin typeface="Arial" panose="020B0604020202020204" pitchFamily="34" charset="0"/>
                <a:cs typeface="Arial" panose="020B0604020202020204" pitchFamily="34" charset="0"/>
              </a:rPr>
              <a:t>#Algorithm</a:t>
            </a:r>
            <a:r>
              <a:rPr sz="1100" b="1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b="1" spc="-15" dirty="0">
                <a:latin typeface="Arial" panose="020B0604020202020204" pitchFamily="34" charset="0"/>
                <a:cs typeface="Arial" panose="020B0604020202020204" pitchFamily="34" charset="0"/>
              </a:rPr>
              <a:t>#Optimization</a:t>
            </a:r>
            <a:r>
              <a:rPr sz="1100" b="1" spc="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b="1" spc="-15" dirty="0">
                <a:latin typeface="Arial" panose="020B0604020202020204" pitchFamily="34" charset="0"/>
                <a:cs typeface="Arial" panose="020B0604020202020204" pitchFamily="34" charset="0"/>
              </a:rPr>
              <a:t>#Platform</a:t>
            </a:r>
            <a:r>
              <a:rPr sz="1100" b="1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b="1" spc="-15" dirty="0">
                <a:latin typeface="Arial" panose="020B0604020202020204" pitchFamily="34" charset="0"/>
                <a:cs typeface="Arial" panose="020B0604020202020204" pitchFamily="34" charset="0"/>
              </a:rPr>
              <a:t>#FullStack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100" b="1" spc="-15" dirty="0">
                <a:latin typeface="Arial" panose="020B0604020202020204" pitchFamily="34" charset="0"/>
                <a:cs typeface="Arial" panose="020B0604020202020204" pitchFamily="34" charset="0"/>
              </a:rPr>
              <a:t>#HelpingOther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51420"/>
            <a:ext cx="2072216" cy="3108325"/>
          </a:xfrm>
          <a:prstGeom prst="rect">
            <a:avLst/>
          </a:prstGeom>
        </p:spPr>
      </p:pic>
      <p:sp>
        <p:nvSpPr>
          <p:cNvPr id="18" name="object 2"/>
          <p:cNvSpPr/>
          <p:nvPr/>
        </p:nvSpPr>
        <p:spPr>
          <a:xfrm>
            <a:off x="26760" y="136525"/>
            <a:ext cx="9067800" cy="7620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spc="-15" dirty="0" smtClean="0">
                <a:latin typeface="Times New Roman"/>
                <a:cs typeface="Times New Roman"/>
              </a:rPr>
              <a:t>“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”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7242" y="2486760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6055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sz="2100" b="0" spc="-95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00" b="0" spc="-2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219632"/>
              </p:ext>
            </p:extLst>
          </p:nvPr>
        </p:nvGraphicFramePr>
        <p:xfrm>
          <a:off x="4266501" y="974725"/>
          <a:ext cx="4507865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불균형을 해결하는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BE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개발과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DB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모델의 성능을 위한 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AWS </a:t>
                      </a:r>
                      <a:r>
                        <a:rPr lang="en-US" altLang="ko-KR" sz="1050" spc="-10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elasticbeanstalk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을 이용한</a:t>
                      </a:r>
                      <a:r>
                        <a:rPr 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CI/CD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구축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ti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Introduce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8" y="17367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이미지 촬영 및 전처리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85" y="835659"/>
            <a:ext cx="2194761" cy="4164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모든 과정을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</TotalTime>
  <Words>1121</Words>
  <Application>Microsoft Office PowerPoint</Application>
  <PresentationFormat>사용자 지정</PresentationFormat>
  <Paragraphs>249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Arial</vt:lpstr>
      <vt:lpstr>Calibri</vt:lpstr>
      <vt:lpstr>Times New Roman</vt:lpstr>
      <vt:lpstr>맑은 고딕</vt:lpstr>
      <vt:lpstr>Office Theme</vt:lpstr>
      <vt:lpstr>PORTFOLIO</vt:lpstr>
      <vt:lpstr>Kang Jun Woo</vt:lpstr>
      <vt:lpstr>PORTFOLIO  CONTENTS</vt:lpstr>
      <vt:lpstr>Smart Factory</vt:lpstr>
      <vt:lpstr>Project 01.</vt:lpstr>
      <vt:lpstr>Project 01.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76</cp:revision>
  <cp:lastPrinted>2024-07-31T02:53:44Z</cp:lastPrinted>
  <dcterms:created xsi:type="dcterms:W3CDTF">2024-07-30T05:28:41Z</dcterms:created>
  <dcterms:modified xsi:type="dcterms:W3CDTF">2024-07-31T05:41:35Z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